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F06C875-1B62-4F96-8885-EED6FC112ED1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FE5CB0-B940-4ECD-891B-AA066BFF0F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gorrin.org/" TargetMode="External"/><Relationship Id="rId2" Type="http://schemas.openxmlformats.org/officeDocument/2006/relationships/hyperlink" Target="http://www.firstpeople.u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shmoop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 Algonquin Legend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 the Algonquin Tribes</a:t>
            </a:r>
          </a:p>
          <a:p>
            <a:r>
              <a:rPr lang="en-US" dirty="0" smtClean="0"/>
              <a:t>Presented by Maggie Lambert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Origin myth</a:t>
            </a:r>
          </a:p>
          <a:p>
            <a:r>
              <a:rPr lang="en-US" dirty="0" smtClean="0"/>
              <a:t>Characters</a:t>
            </a:r>
          </a:p>
          <a:p>
            <a:pPr lvl="1"/>
            <a:r>
              <a:rPr lang="en-US" dirty="0" smtClean="0"/>
              <a:t>Great Mother Earth</a:t>
            </a:r>
          </a:p>
          <a:p>
            <a:pPr lvl="2"/>
            <a:r>
              <a:rPr lang="en-US" dirty="0" smtClean="0"/>
              <a:t>Had two sons</a:t>
            </a:r>
          </a:p>
          <a:p>
            <a:pPr lvl="2"/>
            <a:r>
              <a:rPr lang="en-US" dirty="0" smtClean="0"/>
              <a:t>Otherwise, an unimportant character	</a:t>
            </a:r>
          </a:p>
          <a:p>
            <a:pPr lvl="1"/>
            <a:r>
              <a:rPr lang="en-US" dirty="0" smtClean="0"/>
              <a:t>Glooskap</a:t>
            </a:r>
          </a:p>
          <a:p>
            <a:pPr lvl="2"/>
            <a:r>
              <a:rPr lang="en-US" dirty="0" smtClean="0"/>
              <a:t>Good son</a:t>
            </a:r>
          </a:p>
          <a:p>
            <a:pPr lvl="2"/>
            <a:r>
              <a:rPr lang="en-US" dirty="0" smtClean="0"/>
              <a:t>Can only be killed by an owl feather</a:t>
            </a:r>
          </a:p>
          <a:p>
            <a:pPr lvl="1"/>
            <a:r>
              <a:rPr lang="en-US" dirty="0" smtClean="0"/>
              <a:t>Malsum</a:t>
            </a:r>
          </a:p>
          <a:p>
            <a:pPr lvl="2"/>
            <a:r>
              <a:rPr lang="en-US" dirty="0" smtClean="0"/>
              <a:t>Bad son</a:t>
            </a:r>
          </a:p>
          <a:p>
            <a:pPr lvl="2"/>
            <a:r>
              <a:rPr lang="en-US" dirty="0" smtClean="0"/>
              <a:t>Can only be killed by the root of a fern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Glooskap created plants, animals, and humans from her body</a:t>
            </a:r>
          </a:p>
          <a:p>
            <a:r>
              <a:rPr lang="en-US" dirty="0" smtClean="0"/>
              <a:t>Malsum created poisonous plants and snakes</a:t>
            </a:r>
          </a:p>
          <a:p>
            <a:r>
              <a:rPr lang="en-US" dirty="0" smtClean="0"/>
              <a:t>Malsum plots to kill Glooskap</a:t>
            </a:r>
          </a:p>
          <a:p>
            <a:r>
              <a:rPr lang="en-US" dirty="0" smtClean="0"/>
              <a:t>Glooskap dies</a:t>
            </a:r>
          </a:p>
          <a:p>
            <a:r>
              <a:rPr lang="en-US" dirty="0" smtClean="0"/>
              <a:t>Glooskap comes back to life because the power of good is so strong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Glooskap killed Malsum</a:t>
            </a:r>
          </a:p>
          <a:p>
            <a:r>
              <a:rPr lang="en-US" dirty="0" err="1" smtClean="0"/>
              <a:t>Malsum’s</a:t>
            </a:r>
            <a:r>
              <a:rPr lang="en-US" dirty="0" smtClean="0"/>
              <a:t> spirit became the wicked wolf-spirit that lives underground and occasionally torments humans and animals</a:t>
            </a:r>
          </a:p>
          <a:p>
            <a:pPr lvl="1"/>
            <a:r>
              <a:rPr lang="en-US" dirty="0" smtClean="0"/>
              <a:t>Wolf-spirit fears light of 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 to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Mother Earth= Eve</a:t>
            </a:r>
          </a:p>
          <a:p>
            <a:r>
              <a:rPr lang="en-US" dirty="0" smtClean="0"/>
              <a:t>Glooskap and Malsum= Cain and Able</a:t>
            </a:r>
          </a:p>
          <a:p>
            <a:r>
              <a:rPr lang="en-US" dirty="0" smtClean="0"/>
              <a:t>Higher power created plants and animals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Algonquin Tribes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Michigan</a:t>
            </a:r>
          </a:p>
          <a:p>
            <a:r>
              <a:rPr lang="en-US" dirty="0" smtClean="0"/>
              <a:t>New York</a:t>
            </a:r>
          </a:p>
          <a:p>
            <a:r>
              <a:rPr lang="en-US" dirty="0" smtClean="0"/>
              <a:t>Ottawa River in Canada</a:t>
            </a:r>
            <a:endParaRPr lang="en-US" dirty="0"/>
          </a:p>
        </p:txBody>
      </p:sp>
      <p:pic>
        <p:nvPicPr>
          <p:cNvPr id="17410" name="Picture 2" descr="http://www.aaanativearts.com/algonquin_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124200"/>
            <a:ext cx="3886200" cy="3497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Algonquin Tribes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Known for body paint</a:t>
            </a:r>
          </a:p>
          <a:p>
            <a:r>
              <a:rPr lang="en-US" i="1" dirty="0" smtClean="0"/>
              <a:t>Wayne’s World</a:t>
            </a:r>
          </a:p>
          <a:p>
            <a:r>
              <a:rPr lang="en-US" dirty="0" smtClean="0"/>
              <a:t>Wigwams or huts</a:t>
            </a:r>
          </a:p>
          <a:p>
            <a:r>
              <a:rPr lang="en-US" dirty="0" smtClean="0"/>
              <a:t>The term “Algonquin” is not specific to one tribe</a:t>
            </a:r>
          </a:p>
          <a:p>
            <a:pPr lvl="1"/>
            <a:r>
              <a:rPr lang="en-US" dirty="0" smtClean="0"/>
              <a:t>Yurok</a:t>
            </a:r>
          </a:p>
          <a:p>
            <a:pPr lvl="1"/>
            <a:r>
              <a:rPr lang="en-US" dirty="0" err="1" smtClean="0"/>
              <a:t>Powhatans</a:t>
            </a:r>
            <a:endParaRPr lang="en-US" dirty="0" smtClean="0"/>
          </a:p>
          <a:p>
            <a:pPr lvl="1"/>
            <a:r>
              <a:rPr lang="en-US" dirty="0" err="1" smtClean="0"/>
              <a:t>Cheyennes</a:t>
            </a:r>
            <a:endParaRPr lang="en-US" dirty="0" smtClean="0"/>
          </a:p>
          <a:p>
            <a:pPr lvl="1"/>
            <a:r>
              <a:rPr lang="en-US" dirty="0" smtClean="0"/>
              <a:t>Naskapi Innu</a:t>
            </a:r>
          </a:p>
          <a:p>
            <a:pPr lvl="1"/>
            <a:r>
              <a:rPr lang="en-US" dirty="0" smtClean="0"/>
              <a:t>And Many More!!</a:t>
            </a:r>
          </a:p>
        </p:txBody>
      </p:sp>
      <p:pic>
        <p:nvPicPr>
          <p:cNvPr id="15364" name="Picture 4" descr="Algonquin tradional paintaing dress"/>
          <p:cNvPicPr>
            <a:picLocks noChangeAspect="1" noChangeArrowheads="1"/>
          </p:cNvPicPr>
          <p:nvPr/>
        </p:nvPicPr>
        <p:blipFill>
          <a:blip r:embed="rId2" cstate="print"/>
          <a:srcRect b="3937"/>
          <a:stretch>
            <a:fillRect/>
          </a:stretch>
        </p:blipFill>
        <p:spPr bwMode="auto">
          <a:xfrm>
            <a:off x="3352800" y="3657600"/>
            <a:ext cx="4415072" cy="2971800"/>
          </a:xfrm>
          <a:prstGeom prst="rect">
            <a:avLst/>
          </a:prstGeom>
          <a:noFill/>
        </p:spPr>
      </p:pic>
      <p:pic>
        <p:nvPicPr>
          <p:cNvPr id="15366" name="Picture 6" descr="http://www.homerock.net/wp-content/uploads/2009/07/alice-coo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133600"/>
            <a:ext cx="3474720" cy="4343400"/>
          </a:xfrm>
          <a:prstGeom prst="rect">
            <a:avLst/>
          </a:prstGeom>
          <a:noFill/>
        </p:spPr>
      </p:pic>
      <p:pic>
        <p:nvPicPr>
          <p:cNvPr id="15368" name="Picture 8" descr="http://bookbuilder.cast.org/bookresources/7/7150/27264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482520"/>
            <a:ext cx="4648200" cy="3375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Algonquin Tribes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Revolutionary War</a:t>
            </a:r>
          </a:p>
          <a:p>
            <a:pPr lvl="1"/>
            <a:r>
              <a:rPr lang="en-US" dirty="0" smtClean="0"/>
              <a:t>Negotiated with Britain and America to get best deal they could</a:t>
            </a:r>
          </a:p>
          <a:p>
            <a:pPr lvl="2"/>
            <a:r>
              <a:rPr lang="en-US" dirty="0" smtClean="0"/>
              <a:t>Sided with British</a:t>
            </a:r>
          </a:p>
          <a:p>
            <a:pPr lvl="2"/>
            <a:r>
              <a:rPr lang="en-US" dirty="0" smtClean="0"/>
              <a:t>Left out of peace treaties</a:t>
            </a:r>
          </a:p>
          <a:p>
            <a:pPr lvl="2"/>
            <a:endParaRPr lang="en-US" dirty="0"/>
          </a:p>
        </p:txBody>
      </p:sp>
      <p:pic>
        <p:nvPicPr>
          <p:cNvPr id="14338" name="Picture 2" descr="http://ushistoryimages.com/images/algonquin/fullsize/algonquin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521" y="2590800"/>
            <a:ext cx="2360454" cy="4086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http://www.firstpeople.us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http://www.bigorrin.org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http://www.shmoop.com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16386" name="Picture 2" descr="http://horrorsociety.com/uploads/alice-cooper-pi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2743200"/>
            <a:ext cx="3429000" cy="390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rgbClr val="BC2622"/>
      </a:dk1>
      <a:lt1>
        <a:srgbClr val="B95747"/>
      </a:lt1>
      <a:dk2>
        <a:srgbClr val="602B10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80</TotalTime>
  <Words>185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An Algonquin Legend</vt:lpstr>
      <vt:lpstr>Summary</vt:lpstr>
      <vt:lpstr>Summary</vt:lpstr>
      <vt:lpstr>Summary</vt:lpstr>
      <vt:lpstr>Relation to Class</vt:lpstr>
      <vt:lpstr>The Algonquin Tribes</vt:lpstr>
      <vt:lpstr>The Algonquin Tribes</vt:lpstr>
      <vt:lpstr>The Algonquin Tribes</vt:lpstr>
      <vt:lpstr>Bibliography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Algonquin Legend</dc:title>
  <dc:creator>Maggie</dc:creator>
  <cp:lastModifiedBy>Maggie</cp:lastModifiedBy>
  <cp:revision>8</cp:revision>
  <dcterms:created xsi:type="dcterms:W3CDTF">2011-09-22T01:02:52Z</dcterms:created>
  <dcterms:modified xsi:type="dcterms:W3CDTF">2011-09-22T02:23:20Z</dcterms:modified>
</cp:coreProperties>
</file>